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5" r:id="rId4"/>
    <p:sldId id="264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FF00"/>
                </a:solidFill>
              </a:rPr>
              <a:t>Map in a Month Project</a:t>
            </a:r>
            <a:endParaRPr lang="en-US" dirty="0">
              <a:solidFill>
                <a:srgbClr val="33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FF00"/>
                </a:solidFill>
              </a:rPr>
              <a:t>Mrs. Volk’s Class</a:t>
            </a:r>
            <a:endParaRPr lang="en-US" dirty="0">
              <a:solidFill>
                <a:srgbClr val="33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965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19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23264"/>
          <a:stretch/>
        </p:blipFill>
        <p:spPr>
          <a:xfrm>
            <a:off x="1063625" y="0"/>
            <a:ext cx="7016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36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8403"/>
          <a:stretch/>
        </p:blipFill>
        <p:spPr>
          <a:xfrm>
            <a:off x="825500" y="0"/>
            <a:ext cx="7461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93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106"/>
            <a:ext cx="8229600" cy="3230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33FF00"/>
                </a:solidFill>
              </a:rPr>
              <a:t>C</a:t>
            </a:r>
            <a:r>
              <a:rPr lang="en-US" dirty="0" smtClean="0">
                <a:solidFill>
                  <a:srgbClr val="33FF00"/>
                </a:solidFill>
              </a:rPr>
              <a:t>alendar</a:t>
            </a:r>
            <a:endParaRPr lang="en-US" dirty="0">
              <a:solidFill>
                <a:srgbClr val="33FF00"/>
              </a:solidFill>
            </a:endParaRPr>
          </a:p>
        </p:txBody>
      </p:sp>
      <p:pic>
        <p:nvPicPr>
          <p:cNvPr id="6" name="Picture 5" descr="map in a month 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74" y="572797"/>
            <a:ext cx="8686800" cy="628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50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1282" y="911937"/>
            <a:ext cx="8379798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33FF00"/>
                </a:solidFill>
              </a:rPr>
              <a:t>Here </a:t>
            </a:r>
            <a:r>
              <a:rPr lang="en-US" sz="2000" dirty="0">
                <a:solidFill>
                  <a:srgbClr val="33FF00"/>
                </a:solidFill>
              </a:rPr>
              <a:t>is a quick list of what is required on your </a:t>
            </a:r>
            <a:r>
              <a:rPr lang="en-US" sz="2000" dirty="0" smtClean="0">
                <a:solidFill>
                  <a:srgbClr val="33FF00"/>
                </a:solidFill>
              </a:rPr>
              <a:t>map</a:t>
            </a:r>
            <a:r>
              <a:rPr lang="en-US" sz="2000" dirty="0">
                <a:solidFill>
                  <a:srgbClr val="33FF00"/>
                </a:solidFill>
              </a:rPr>
              <a:t>:</a:t>
            </a:r>
            <a:endParaRPr lang="en-US" sz="2000" dirty="0" smtClean="0">
              <a:solidFill>
                <a:srgbClr val="33FF00"/>
              </a:solidFill>
            </a:endParaRPr>
          </a:p>
          <a:p>
            <a:endParaRPr lang="en-US" dirty="0"/>
          </a:p>
          <a:p>
            <a:pPr lvl="0"/>
            <a:r>
              <a:rPr lang="en-US" dirty="0" smtClean="0">
                <a:solidFill>
                  <a:srgbClr val="33FF00"/>
                </a:solidFill>
              </a:rPr>
              <a:t>1. Your </a:t>
            </a:r>
            <a:r>
              <a:rPr lang="en-US" dirty="0">
                <a:solidFill>
                  <a:srgbClr val="33FF00"/>
                </a:solidFill>
              </a:rPr>
              <a:t>name.</a:t>
            </a:r>
          </a:p>
          <a:p>
            <a:pPr lvl="0"/>
            <a:r>
              <a:rPr lang="en-US" dirty="0" smtClean="0">
                <a:solidFill>
                  <a:srgbClr val="33FF00"/>
                </a:solidFill>
              </a:rPr>
              <a:t>2. Handed </a:t>
            </a:r>
            <a:r>
              <a:rPr lang="en-US" dirty="0">
                <a:solidFill>
                  <a:srgbClr val="33FF00"/>
                </a:solidFill>
              </a:rPr>
              <a:t>in on time. </a:t>
            </a:r>
          </a:p>
          <a:p>
            <a:pPr lvl="0"/>
            <a:r>
              <a:rPr lang="en-US" dirty="0" smtClean="0">
                <a:solidFill>
                  <a:srgbClr val="33FF00"/>
                </a:solidFill>
              </a:rPr>
              <a:t>3. Map </a:t>
            </a:r>
            <a:r>
              <a:rPr lang="en-US" dirty="0">
                <a:solidFill>
                  <a:srgbClr val="33FF00"/>
                </a:solidFill>
              </a:rPr>
              <a:t>is colored in.</a:t>
            </a:r>
          </a:p>
          <a:p>
            <a:pPr lvl="0"/>
            <a:r>
              <a:rPr lang="en-US" dirty="0" smtClean="0">
                <a:solidFill>
                  <a:srgbClr val="33FF00"/>
                </a:solidFill>
              </a:rPr>
              <a:t>4. A </a:t>
            </a:r>
            <a:r>
              <a:rPr lang="en-US" dirty="0">
                <a:solidFill>
                  <a:srgbClr val="33FF00"/>
                </a:solidFill>
              </a:rPr>
              <a:t>consistent theme. </a:t>
            </a:r>
          </a:p>
          <a:p>
            <a:pPr lvl="0"/>
            <a:r>
              <a:rPr lang="en-US" dirty="0" smtClean="0">
                <a:solidFill>
                  <a:srgbClr val="33FF00"/>
                </a:solidFill>
              </a:rPr>
              <a:t>5. Your </a:t>
            </a:r>
            <a:r>
              <a:rPr lang="en-US" dirty="0">
                <a:solidFill>
                  <a:srgbClr val="33FF00"/>
                </a:solidFill>
              </a:rPr>
              <a:t>country is thematically named and displayed on a map. </a:t>
            </a:r>
          </a:p>
          <a:p>
            <a:pPr lvl="0"/>
            <a:r>
              <a:rPr lang="en-US" dirty="0" smtClean="0">
                <a:solidFill>
                  <a:srgbClr val="33FF00"/>
                </a:solidFill>
              </a:rPr>
              <a:t>6. At </a:t>
            </a:r>
            <a:r>
              <a:rPr lang="en-US" dirty="0">
                <a:solidFill>
                  <a:srgbClr val="33FF00"/>
                </a:solidFill>
              </a:rPr>
              <a:t>least 15 geographic features (rivers, lakes, </a:t>
            </a:r>
            <a:r>
              <a:rPr lang="en-US" dirty="0" smtClean="0">
                <a:solidFill>
                  <a:srgbClr val="33FF00"/>
                </a:solidFill>
              </a:rPr>
              <a:t>mountains</a:t>
            </a:r>
            <a:r>
              <a:rPr lang="en-US" dirty="0">
                <a:solidFill>
                  <a:srgbClr val="33FF00"/>
                </a:solidFill>
              </a:rPr>
              <a:t>, etc.) included.</a:t>
            </a:r>
          </a:p>
          <a:p>
            <a:pPr lvl="0"/>
            <a:r>
              <a:rPr lang="en-US" dirty="0" smtClean="0">
                <a:solidFill>
                  <a:srgbClr val="33FF00"/>
                </a:solidFill>
              </a:rPr>
              <a:t>7. Each </a:t>
            </a:r>
            <a:r>
              <a:rPr lang="en-US" dirty="0">
                <a:solidFill>
                  <a:srgbClr val="33FF00"/>
                </a:solidFill>
              </a:rPr>
              <a:t>geographic feature is thematically named.</a:t>
            </a:r>
          </a:p>
          <a:p>
            <a:pPr lvl="0"/>
            <a:r>
              <a:rPr lang="en-US" dirty="0" smtClean="0">
                <a:solidFill>
                  <a:srgbClr val="33FF00"/>
                </a:solidFill>
              </a:rPr>
              <a:t>8. A </a:t>
            </a:r>
            <a:r>
              <a:rPr lang="en-US" dirty="0">
                <a:solidFill>
                  <a:srgbClr val="33FF00"/>
                </a:solidFill>
              </a:rPr>
              <a:t>compass rose.</a:t>
            </a:r>
          </a:p>
          <a:p>
            <a:pPr lvl="0"/>
            <a:r>
              <a:rPr lang="en-US" dirty="0" smtClean="0">
                <a:solidFill>
                  <a:srgbClr val="33FF00"/>
                </a:solidFill>
              </a:rPr>
              <a:t>9. A </a:t>
            </a:r>
            <a:r>
              <a:rPr lang="en-US" dirty="0">
                <a:solidFill>
                  <a:srgbClr val="33FF00"/>
                </a:solidFill>
              </a:rPr>
              <a:t>map scale.</a:t>
            </a:r>
          </a:p>
          <a:p>
            <a:pPr lvl="0"/>
            <a:r>
              <a:rPr lang="en-US" dirty="0" smtClean="0">
                <a:solidFill>
                  <a:srgbClr val="33FF00"/>
                </a:solidFill>
              </a:rPr>
              <a:t>10. At </a:t>
            </a:r>
            <a:r>
              <a:rPr lang="en-US" dirty="0">
                <a:solidFill>
                  <a:srgbClr val="33FF00"/>
                </a:solidFill>
              </a:rPr>
              <a:t>least 5 cities are labeled using symbols. (Capital too)</a:t>
            </a:r>
          </a:p>
          <a:p>
            <a:pPr lvl="0"/>
            <a:r>
              <a:rPr lang="en-US" dirty="0" smtClean="0">
                <a:solidFill>
                  <a:srgbClr val="33FF00"/>
                </a:solidFill>
              </a:rPr>
              <a:t>11. At </a:t>
            </a:r>
            <a:r>
              <a:rPr lang="en-US" dirty="0">
                <a:solidFill>
                  <a:srgbClr val="33FF00"/>
                </a:solidFill>
              </a:rPr>
              <a:t>least 3 special attractions.</a:t>
            </a:r>
          </a:p>
          <a:p>
            <a:pPr lvl="0"/>
            <a:r>
              <a:rPr lang="en-US" dirty="0" smtClean="0">
                <a:solidFill>
                  <a:srgbClr val="33FF00"/>
                </a:solidFill>
              </a:rPr>
              <a:t>12. Climate </a:t>
            </a:r>
            <a:r>
              <a:rPr lang="en-US" dirty="0">
                <a:solidFill>
                  <a:srgbClr val="33FF00"/>
                </a:solidFill>
              </a:rPr>
              <a:t>is mentioned. </a:t>
            </a:r>
          </a:p>
          <a:p>
            <a:pPr lvl="0"/>
            <a:r>
              <a:rPr lang="en-US" dirty="0" smtClean="0">
                <a:solidFill>
                  <a:srgbClr val="33FF00"/>
                </a:solidFill>
              </a:rPr>
              <a:t>13. At </a:t>
            </a:r>
            <a:r>
              <a:rPr lang="en-US" dirty="0">
                <a:solidFill>
                  <a:srgbClr val="33FF00"/>
                </a:solidFill>
              </a:rPr>
              <a:t>least 3 plants AND 3 animals are labeled.</a:t>
            </a:r>
          </a:p>
          <a:p>
            <a:pPr lvl="0"/>
            <a:r>
              <a:rPr lang="en-US" dirty="0" smtClean="0">
                <a:solidFill>
                  <a:srgbClr val="33FF00"/>
                </a:solidFill>
              </a:rPr>
              <a:t>14. A </a:t>
            </a:r>
            <a:r>
              <a:rPr lang="en-US" dirty="0">
                <a:solidFill>
                  <a:srgbClr val="33FF00"/>
                </a:solidFill>
              </a:rPr>
              <a:t>map key.</a:t>
            </a:r>
          </a:p>
          <a:p>
            <a:pPr lvl="0"/>
            <a:r>
              <a:rPr lang="en-US" dirty="0" smtClean="0">
                <a:solidFill>
                  <a:srgbClr val="33FF00"/>
                </a:solidFill>
              </a:rPr>
              <a:t>15. A </a:t>
            </a:r>
            <a:r>
              <a:rPr lang="en-US" dirty="0">
                <a:solidFill>
                  <a:srgbClr val="33FF00"/>
                </a:solidFill>
              </a:rPr>
              <a:t>coordinate grid using numbers and letters. </a:t>
            </a:r>
          </a:p>
          <a:p>
            <a:pPr lvl="0"/>
            <a:r>
              <a:rPr lang="en-US" dirty="0" smtClean="0">
                <a:solidFill>
                  <a:srgbClr val="33FF00"/>
                </a:solidFill>
              </a:rPr>
              <a:t>16. </a:t>
            </a:r>
            <a:r>
              <a:rPr lang="en-US" dirty="0" smtClean="0">
                <a:solidFill>
                  <a:srgbClr val="33FF00"/>
                </a:solidFill>
              </a:rPr>
              <a:t>A </a:t>
            </a:r>
            <a:r>
              <a:rPr lang="en-US" dirty="0">
                <a:solidFill>
                  <a:srgbClr val="33FF00"/>
                </a:solidFill>
              </a:rPr>
              <a:t>motto</a:t>
            </a:r>
            <a:r>
              <a:rPr lang="en-US" dirty="0" smtClean="0">
                <a:solidFill>
                  <a:srgbClr val="33FF00"/>
                </a:solidFill>
              </a:rPr>
              <a:t>.</a:t>
            </a:r>
            <a:endParaRPr lang="en-US" dirty="0">
              <a:solidFill>
                <a:srgbClr val="33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457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FF00"/>
                </a:solidFill>
              </a:rPr>
              <a:t>Grading Rubric</a:t>
            </a:r>
            <a:endParaRPr lang="en-US" dirty="0">
              <a:solidFill>
                <a:srgbClr val="33FF0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7112265"/>
              </p:ext>
            </p:extLst>
          </p:nvPr>
        </p:nvGraphicFramePr>
        <p:xfrm>
          <a:off x="457200" y="1519158"/>
          <a:ext cx="8229600" cy="523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Document" r:id="rId3" imgW="5676900" imgH="6261100" progId="Word.Document.12">
                  <p:embed/>
                </p:oleObj>
              </mc:Choice>
              <mc:Fallback>
                <p:oleObj name="Document" r:id="rId3" imgW="5676900" imgH="6261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1519158"/>
                        <a:ext cx="8229600" cy="523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5354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688" b="86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32234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572" b="85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0913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650" b="86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5561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8766" b="87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5097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688" b="86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2022268"/>
      </p:ext>
    </p:extLst>
  </p:cSld>
  <p:clrMapOvr>
    <a:masterClrMapping/>
  </p:clrMapOvr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45</TotalTime>
  <Words>164</Words>
  <Application>Microsoft Office PowerPoint</Application>
  <PresentationFormat>On-screen Show (4:3)</PresentationFormat>
  <Paragraphs>22</Paragraphs>
  <Slides>12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 Black </vt:lpstr>
      <vt:lpstr>Document</vt:lpstr>
      <vt:lpstr>Map in a Month Project</vt:lpstr>
      <vt:lpstr>Calendar</vt:lpstr>
      <vt:lpstr>PowerPoint Presentation</vt:lpstr>
      <vt:lpstr>Grading Rubric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 in a Month Project</dc:title>
  <dc:creator>Alissa Walters</dc:creator>
  <cp:lastModifiedBy>SCCSD</cp:lastModifiedBy>
  <cp:revision>6</cp:revision>
  <dcterms:created xsi:type="dcterms:W3CDTF">2011-09-25T21:56:53Z</dcterms:created>
  <dcterms:modified xsi:type="dcterms:W3CDTF">2014-11-14T16:39:51Z</dcterms:modified>
</cp:coreProperties>
</file>